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60" r:id="rId2"/>
    <p:sldId id="257" r:id="rId3"/>
    <p:sldId id="258" r:id="rId4"/>
    <p:sldId id="262" r:id="rId5"/>
    <p:sldId id="259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9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http://krinner-spb.ru/proekty/dorogi/verkehrsschild_krinner2.jpg" TargetMode="External"/><Relationship Id="rId3" Type="http://schemas.openxmlformats.org/officeDocument/2006/relationships/image" Target="http://new-technology72.ru/images/primenenie/1_bild.jpg" TargetMode="External"/><Relationship Id="rId7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http://krinner-spb.ru/proekty/dorogi/vorwegweiser_4x600x2250_mm_.jpg" TargetMode="External"/><Relationship Id="rId5" Type="http://schemas.openxmlformats.org/officeDocument/2006/relationships/image" Target="../media/image9.jpeg"/><Relationship Id="rId10" Type="http://schemas.openxmlformats.org/officeDocument/2006/relationships/image" Target="http://new-technology72.ru/images/stories/111.jpg" TargetMode="External"/><Relationship Id="rId4" Type="http://schemas.openxmlformats.org/officeDocument/2006/relationships/hyperlink" Target="http://krinner-spb.ru/proekty_dorogi.html" TargetMode="External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http://new-technology72.ru/images/primenenie/10_bild.jpg" TargetMode="External"/><Relationship Id="rId7" Type="http://schemas.openxmlformats.org/officeDocument/2006/relationships/image" Target="http://krinner-spb.ru/proekty/sadovye/pavillon_maurer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hyperlink" Target="http://krinner-spb.ru/proekty_sadovye.html" TargetMode="External"/><Relationship Id="rId10" Type="http://schemas.openxmlformats.org/officeDocument/2006/relationships/image" Target="../media/image16.jpeg"/><Relationship Id="rId4" Type="http://schemas.openxmlformats.org/officeDocument/2006/relationships/image" Target="../media/image13.jpeg"/><Relationship Id="rId9" Type="http://schemas.openxmlformats.org/officeDocument/2006/relationships/image" Target="http://krinner-spb.ru/razrez/zabor.jp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http://krinner-spb.ru/proekty/zdaniyakont/schulanlage_1.jpg" TargetMode="External"/><Relationship Id="rId12" Type="http://schemas.openxmlformats.org/officeDocument/2006/relationships/hyperlink" Target="http://new-technology72.ru/content/view/15/41/" TargetMode="External"/><Relationship Id="rId2" Type="http://schemas.openxmlformats.org/officeDocument/2006/relationships/hyperlink" Target="http://krinner-spb.ru/proekty_derevo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1.jpeg"/><Relationship Id="rId5" Type="http://schemas.openxmlformats.org/officeDocument/2006/relationships/hyperlink" Target="http://krinner-spb.ru/proekty_zdaniyakont.html" TargetMode="External"/><Relationship Id="rId10" Type="http://schemas.openxmlformats.org/officeDocument/2006/relationships/image" Target="../media/image20.jpeg"/><Relationship Id="rId4" Type="http://schemas.openxmlformats.org/officeDocument/2006/relationships/image" Target="http://krinner-spb.ru/proekty/izdereva/terrasse_behrendt1_maurer.jpg" TargetMode="External"/><Relationship Id="rId9" Type="http://schemas.openxmlformats.org/officeDocument/2006/relationships/image" Target="http://krinner-spb.ru/proekty/izdereva/holzhallen_unterstand_kreck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420888"/>
            <a:ext cx="6264696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Винтовые сваи-фундаменты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67544" y="176240"/>
            <a:ext cx="8280920" cy="6205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строительстве различных объектов: промышленных сооружений, жилых зданий, дачных коттеджей и т.п. необходимо в первую очередь решить вопрос изготовления фундаментов. Например при строительстве современного дома от 30 до 50 процентов от общих затрат уходит на возведение фундамента, по продолжительности на устройство фундаментов дома уходит, в среднем, от 1 до 3 месяцев (при условии, что грунты нормальные). Зима — не самое лучшее время для возведения фундамента, однако существуют новые технологии и виды фундаментов: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винтовые сваи-фундаменты, которые позволяют значительно сократить сроки монтажа, возведения оснований в любое время года. </a:t>
            </a:r>
          </a:p>
          <a:p>
            <a:pPr lvl="0">
              <a:spcBef>
                <a:spcPct val="0"/>
              </a:spcBef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Высокая несущая способность винтового фундамента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достигается благодаря конструктивной особенности — винтовая свая-фундамент представляет собой самонарезающий винт, благодаря которому она вкручивается в грунт на любую глубину. Маленькая площадь соприкосновения с грунтом в сочетании с вкручивающейся спиралью не позволяют фундаменту двигаться даже при глубоком промерзании грунта, при завинчивании межвитковые промежутки грунта не разрыхляются, а наоборот — уплотняются спиралью винта, увеличивая несущую способность фундамента. Другими словами, винтовая свая-фундамент не создает критического давления даже на мягкие торфяные и песчаные грунты. Установку винтовых свай-фундаментов длиной до 1.0 м. можно выполнять вручную с помощью штанги или специального ключа, для более длинных фундаментов используются электрические машины с мультипликатором или навесное оборудование на серийные экскаваторы.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476672"/>
            <a:ext cx="8229600" cy="59766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Положительные стороны применения винтовых свай-фундаментов:</a:t>
            </a:r>
          </a:p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во-первых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винтовые сваи-фундаменты экономят немалые средства и время, позволяя полностью отказаться от земляных работ. Работы по устройству винтового фундамента можно выполнять круглый год, даже в зимний период. Никакой предварительной подготовки места для строительства не требуется: такой фундамент может быть возведен как на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невыровненном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нераскорчеванном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от пней участке, так и на ухоженном газоне и не требует применения тяжелой строительной техники. Винтовые сваи-фундаменты вкручиваются в грунт в течение нескольких минут, что позволяет произвести все работы по созданию фундамента всего за 1-2 дня;</a:t>
            </a:r>
          </a:p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во-вторых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винтовые сваи-фундаменты готовы к эксплуатации сразу же после установки, не требуют усадки;</a:t>
            </a:r>
          </a:p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в-третьих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винтовые сваи-фундаменты обладают значительной несущей способностью как на сжимающие, так и на выдергивающие нагрузки и эффективно противостоят силам морозного пучения. Они применимы для любых грунтов, в том числе и мягких обводненных грунтов. 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764704"/>
            <a:ext cx="68407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Способ установки винтовых свай.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Стальная винтовая свая-фундамент вворачивается в землю  специальным ключом или электрической дрелью (рис. 1) в течение нескольких минут.  Стойки конструкции вставляются в полость винтовой сваи- фундамента (рис. 2) и надежно фиксируются в вертикальном положении с помощью гранитного щебня (рис. 3) или разборного пластикового эксцентрика (рис. 4). Фундамент готов.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Без имени-5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9469" y="3550791"/>
            <a:ext cx="1631893" cy="1636024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</p:pic>
      <p:pic>
        <p:nvPicPr>
          <p:cNvPr id="3075" name="Picture 3" descr="Без имени-7копирова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573016"/>
            <a:ext cx="1520346" cy="1646352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</p:pic>
      <p:pic>
        <p:nvPicPr>
          <p:cNvPr id="3076" name="Picture 4" descr="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3573016"/>
            <a:ext cx="1481097" cy="1633959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</p:pic>
      <p:pic>
        <p:nvPicPr>
          <p:cNvPr id="3077" name="Picture 5" descr="Без имени-6копирова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3573016"/>
            <a:ext cx="1557528" cy="1636024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403648" y="5517232"/>
            <a:ext cx="1175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Рисунок 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31840" y="5517232"/>
            <a:ext cx="1175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Рисунок 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4048" y="5517232"/>
            <a:ext cx="1175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Рисунок 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88224" y="5517232"/>
            <a:ext cx="1175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Рисунок 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476673"/>
            <a:ext cx="7931224" cy="417646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Особенно востребованы винтовые сваи-фундаменты при ремонте поврежденных фундаментов и зданий. Ведь установка винтовых фундаментов не порождает никакой вибрации, а значит, не возникает опасности еще большего разрушения здания. Ну а во многих случаях установка винтовых свай-фундаментов — единственно возможный вариант. Особенно это верно в том случае, когда сооружение возводится в таком месте, где поверхностные слои грунта зыбки, что не дает возможности создать обычный фундамент путем заливки бетона.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Применение этой технологии особенно подходит для возведения малоэтажных домов, гаражей, теплиц, всякого рода опор (заборы, ворота, шлагбаумы и т.д.), рекламных щитов, флагштоков, возведения вспомогательных зданий. Винтовые сваи-фундаменты можно использовать повторно — такой фундамент в любой момент может быть вывернут из земли, перенесен и повторно завинчен на любом другом месте для дальнейшего использования</a:t>
            </a:r>
          </a:p>
          <a:p>
            <a:endParaRPr lang="ru-RU" dirty="0"/>
          </a:p>
        </p:txBody>
      </p:sp>
      <p:pic>
        <p:nvPicPr>
          <p:cNvPr id="4098" name="Picture 2" descr="Без имени-3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4725144"/>
            <a:ext cx="1566863" cy="18065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4099" name="Picture 3" descr="Без имени-9копирова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5621" y="4725144"/>
            <a:ext cx="581025" cy="1803400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283968" y="5301208"/>
            <a:ext cx="38261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Рисунок 5 – Виды винтовых свай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Без имени-3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725144"/>
            <a:ext cx="1566863" cy="18065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8" name="Picture 3" descr="Без имени-9копирова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1685" y="4725144"/>
            <a:ext cx="581025" cy="1803400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99592" y="1052736"/>
            <a:ext cx="777686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Основные преимущества данной технологии: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 Простой, быстрый монтаж и абсолютная надежность.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 Возможность проведения работ в любых погодных условиях.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 Намного дешевле традиционных способов установки.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 Нет необходимости использования тяжелой техники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 Никакого строительного мусора и разрушения покрова в месте установки.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 Нет загрязнения окружающей среды—при демонтаже трубы фундаменты можно вывернуть из земли и использовать на любом другом месте.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7. Долговечность. Толщина цинкового покрытия на фундаментах составляет 70 микрон.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483768" y="404664"/>
            <a:ext cx="3682752" cy="6046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Применение винтовых свай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052736"/>
            <a:ext cx="7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1.Установка дорожных знаков и указателей без бетонирования.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Дорожные знаки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043608" y="1628800"/>
            <a:ext cx="1920875" cy="21780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5123" name="Picture 3" descr="Дорожный указатель">
            <a:hlinkClick r:id="rId4"/>
          </p:cNvPr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3419872" y="1628801"/>
            <a:ext cx="1896113" cy="223224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5124" name="Picture 4" descr="Дорожный знак">
            <a:hlinkClick r:id="rId4"/>
          </p:cNvPr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5796136" y="1556792"/>
            <a:ext cx="1920875" cy="23145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83568" y="4077072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2.Надежная и быстрая установка теплиц без бетонирования.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5" name="Picture 5" descr="Городское строительство"/>
          <p:cNvPicPr>
            <a:picLocks noChangeAspect="1" noChangeArrowheads="1"/>
          </p:cNvPicPr>
          <p:nvPr/>
        </p:nvPicPr>
        <p:blipFill>
          <a:blip r:embed="rId9" r:link="rId10" cstate="print"/>
          <a:srcRect/>
          <a:stretch>
            <a:fillRect/>
          </a:stretch>
        </p:blipFill>
        <p:spPr bwMode="auto">
          <a:xfrm>
            <a:off x="3419872" y="4581128"/>
            <a:ext cx="2376264" cy="177031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04664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3.Винтовые сваи-фундаменты  для установки детских игровых и спортивных площадок без бетонирования.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Павильоны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915045" y="1195659"/>
            <a:ext cx="2029074" cy="213166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6147" name="Picture 3" descr="Без имени-1копирова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196752"/>
            <a:ext cx="2118370" cy="211836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1560" y="4005064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4.Установка малых форм без бетонирования.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Беседка">
            <a:hlinkClick r:id="rId5"/>
          </p:cNvPr>
          <p:cNvPicPr>
            <a:picLocks noChangeAspect="1" noChangeArrowheads="1"/>
          </p:cNvPicPr>
          <p:nvPr/>
        </p:nvPicPr>
        <p:blipFill>
          <a:blip r:embed="rId6" r:link="rId7" cstate="print"/>
          <a:srcRect/>
          <a:stretch>
            <a:fillRect/>
          </a:stretch>
        </p:blipFill>
        <p:spPr bwMode="auto">
          <a:xfrm>
            <a:off x="3491880" y="4725144"/>
            <a:ext cx="2103406" cy="1584176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</p:pic>
      <p:pic>
        <p:nvPicPr>
          <p:cNvPr id="6149" name="Picture 5" descr="http://krinner-spb.ru/razrez/zabor.jpg"/>
          <p:cNvPicPr>
            <a:picLocks noChangeAspect="1" noChangeArrowheads="1"/>
          </p:cNvPicPr>
          <p:nvPr/>
        </p:nvPicPr>
        <p:blipFill>
          <a:blip r:embed="rId8" r:link="rId9" cstate="print"/>
          <a:srcRect/>
          <a:stretch>
            <a:fillRect/>
          </a:stretch>
        </p:blipFill>
        <p:spPr bwMode="auto">
          <a:xfrm>
            <a:off x="1115616" y="4653136"/>
            <a:ext cx="1812925" cy="1720850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</p:pic>
      <p:pic>
        <p:nvPicPr>
          <p:cNvPr id="6150" name="Picture 6" descr="Без имени-10копирование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56176" y="4725144"/>
            <a:ext cx="2039298" cy="1584176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539552" y="620688"/>
            <a:ext cx="79928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5.Возведение фундаментов под деревянные постройки, промышленные здания и  объекты.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3" name="Picture 5" descr="Терраса">
            <a:hlinkClick r:id="rId2"/>
          </p:cNvPr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1187449" y="1459607"/>
            <a:ext cx="1992525" cy="1430664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7174" name="Picture 6" descr="Двухэтажная школа">
            <a:hlinkClick r:id="rId5"/>
          </p:cNvPr>
          <p:cNvPicPr>
            <a:picLocks noChangeAspect="1" noChangeArrowheads="1"/>
          </p:cNvPicPr>
          <p:nvPr/>
        </p:nvPicPr>
        <p:blipFill>
          <a:blip r:embed="rId6" r:link="rId7" cstate="print"/>
          <a:srcRect/>
          <a:stretch>
            <a:fillRect/>
          </a:stretch>
        </p:blipFill>
        <p:spPr bwMode="auto">
          <a:xfrm>
            <a:off x="6156176" y="1412776"/>
            <a:ext cx="1893678" cy="151216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7175" name="Picture 7" descr="Навес для автомобилей">
            <a:hlinkClick r:id="rId2"/>
          </p:cNvPr>
          <p:cNvPicPr>
            <a:picLocks noChangeAspect="1" noChangeArrowheads="1"/>
          </p:cNvPicPr>
          <p:nvPr/>
        </p:nvPicPr>
        <p:blipFill>
          <a:blip r:embed="rId8" r:link="rId9" cstate="print"/>
          <a:srcRect/>
          <a:stretch>
            <a:fillRect/>
          </a:stretch>
        </p:blipFill>
        <p:spPr bwMode="auto">
          <a:xfrm>
            <a:off x="3491880" y="1484784"/>
            <a:ext cx="2292530" cy="1425461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7192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93" name="Rectangle 25"/>
          <p:cNvSpPr>
            <a:spLocks noChangeArrowheads="1"/>
          </p:cNvSpPr>
          <p:nvPr/>
        </p:nvSpPr>
        <p:spPr bwMode="auto">
          <a:xfrm>
            <a:off x="539552" y="3356992"/>
            <a:ext cx="82809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6.Быстрый и надежный монтаж газовых и нефтяных трубопроводов при помощи  винтовых свай-фундаментов.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94" name="Picture 26" descr="Без имени-1копирование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59632" y="4293096"/>
            <a:ext cx="1701039" cy="195981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7195" name="Picture 27" descr="Без имени-2копирование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63888" y="4293096"/>
            <a:ext cx="2127162" cy="194946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7196" name="Picture 28" descr="Ограждения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72200" y="4293096"/>
            <a:ext cx="1656184" cy="1966719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44</TotalTime>
  <Words>139</Words>
  <Application>Microsoft Office PowerPoint</Application>
  <PresentationFormat>Экран (4:3)</PresentationFormat>
  <Paragraphs>31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Справедливость</vt:lpstr>
      <vt:lpstr>Винтовые сваи-фундаменты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 строительстве различных объектов: промышленных сооружений, жилых зданий, дачных коттеджей и т.п. необходимо в первую очередь решить вопрос изготовления фундаментов. Например при строительстве современного дома от 30 до 50 процентов от общих затрат уходит на возведение фундамента, по продолжительности на устройство фундаментов дома уходит, в среднем, от 1 до 3 месяцев (при условии, что грунты нормальные). Зима — не самое лучшее время для возведения фундамента, однако существуют новые технологии и виды фундаментов: винтовые сваи-фундаменты, которые позволяют значительно сократить сроки монтажа, возведения оснований в любое время года. </dc:title>
  <dc:creator>User</dc:creator>
  <cp:lastModifiedBy>User</cp:lastModifiedBy>
  <cp:revision>11</cp:revision>
  <dcterms:created xsi:type="dcterms:W3CDTF">2013-10-24T21:05:34Z</dcterms:created>
  <dcterms:modified xsi:type="dcterms:W3CDTF">2013-12-05T03:01:33Z</dcterms:modified>
</cp:coreProperties>
</file>